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sldIdLst>
    <p:sldId id="258" r:id="rId4"/>
    <p:sldId id="257" r:id="rId5"/>
    <p:sldId id="264" r:id="rId6"/>
    <p:sldId id="262" r:id="rId7"/>
    <p:sldId id="261" r:id="rId8"/>
    <p:sldId id="266" r:id="rId9"/>
    <p:sldId id="260" r:id="rId10"/>
    <p:sldId id="267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40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b="17288"/>
          <a:stretch/>
        </p:blipFill>
        <p:spPr>
          <a:xfrm>
            <a:off x="3628" y="0"/>
            <a:ext cx="9140372" cy="5040087"/>
          </a:xfrm>
          <a:prstGeom prst="rect">
            <a:avLst/>
          </a:prstGeom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762000"/>
            <a:ext cx="86868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2787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79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69488"/>
            <a:ext cx="8686800" cy="4922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5184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6348" y="79956"/>
            <a:ext cx="2057400" cy="5851525"/>
          </a:xfrm>
        </p:spPr>
        <p:txBody>
          <a:bodyPr vert="eaVert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79956"/>
            <a:ext cx="6465348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520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5528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478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2108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0254" y="1371600"/>
            <a:ext cx="4255546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211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74960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014722"/>
            <a:ext cx="4268788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4960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14722"/>
            <a:ext cx="4270375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5329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4932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1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131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1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877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869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1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2122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69488"/>
            <a:ext cx="8686800" cy="4922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462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_1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0839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9189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17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5925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0254" y="1371600"/>
            <a:ext cx="4255546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6883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74960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014722"/>
            <a:ext cx="4268788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4960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14722"/>
            <a:ext cx="4270375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438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589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1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911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33942" b="17288"/>
          <a:stretch/>
        </p:blipFill>
        <p:spPr>
          <a:xfrm>
            <a:off x="3628" y="0"/>
            <a:ext cx="9140372" cy="2971800"/>
          </a:xfrm>
          <a:prstGeom prst="rect">
            <a:avLst/>
          </a:prstGeom>
          <a:effectLst>
            <a:reflection blurRad="6350" stA="50000" endPos="95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624387"/>
            <a:ext cx="8686799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  <a:effectLst>
                  <a:reflection blurRad="6350" stA="250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3124200"/>
            <a:ext cx="86867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46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1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63463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1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824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69488"/>
            <a:ext cx="8686800" cy="4922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5383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_1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163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0254" y="1371600"/>
            <a:ext cx="4255546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0338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74960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014722"/>
            <a:ext cx="4268788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4960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14722"/>
            <a:ext cx="4270375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260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8490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221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4684"/>
            <a:ext cx="3236913" cy="1162050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4684"/>
            <a:ext cx="53403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216734"/>
            <a:ext cx="32369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70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416425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2286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98316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02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microsoft.com/office/2007/relationships/media" Target="../media/media1.wm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ideo" Target="../media/media1.wm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microsoft.com/office/2007/relationships/media" Target="../media/media1.wmv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video" Target="../media/media1.wm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microsoft.com/office/2007/relationships/media" Target="../media/media1.wmv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video" Target="../media/media1.wm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 rotWithShape="1">
          <a:blip r:embed="rId15">
            <a:lum bright="-10000" contrast="10000"/>
          </a:blip>
          <a:srcRect t="62763" b="17288"/>
          <a:stretch/>
        </p:blipFill>
        <p:spPr>
          <a:xfrm>
            <a:off x="3628" y="0"/>
            <a:ext cx="9140372" cy="1215573"/>
          </a:xfrm>
          <a:prstGeom prst="rect">
            <a:avLst/>
          </a:prstGeom>
          <a:effectLst>
            <a:reflection blurRad="6350" stA="25000" endPos="95000" dist="101600" dir="5400000" sy="-100000" algn="bl" rotWithShape="0"/>
          </a:effec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47172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69998"/>
            <a:ext cx="8686800" cy="493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3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/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 rotWithShape="1">
          <a:blip r:embed="rId15">
            <a:lum bright="-10000" contrast="10000"/>
          </a:blip>
          <a:srcRect t="62763" b="17288"/>
          <a:stretch/>
        </p:blipFill>
        <p:spPr>
          <a:xfrm>
            <a:off x="3628" y="0"/>
            <a:ext cx="9140372" cy="1215573"/>
          </a:xfrm>
          <a:prstGeom prst="rect">
            <a:avLst/>
          </a:prstGeom>
          <a:effectLst>
            <a:reflection blurRad="6350" stA="25000" endPos="95000" dist="101600" dir="5400000" sy="-100000" algn="bl" rotWithShape="0"/>
          </a:effec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47172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69998"/>
            <a:ext cx="8686800" cy="493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090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/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 rotWithShape="1">
          <a:blip r:embed="rId15">
            <a:lum bright="-10000" contrast="10000"/>
          </a:blip>
          <a:srcRect t="62763" b="17288"/>
          <a:stretch/>
        </p:blipFill>
        <p:spPr>
          <a:xfrm>
            <a:off x="3628" y="0"/>
            <a:ext cx="9140372" cy="1215573"/>
          </a:xfrm>
          <a:prstGeom prst="rect">
            <a:avLst/>
          </a:prstGeom>
          <a:effectLst>
            <a:reflection blurRad="6350" stA="25000" endPos="95000" dist="101600" dir="5400000" sy="-100000" algn="bl" rotWithShape="0"/>
          </a:effec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47172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69998"/>
            <a:ext cx="8686800" cy="493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646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Marsh Creek Site 3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379537"/>
            <a:ext cx="6624637" cy="5119039"/>
          </a:xfrm>
        </p:spPr>
      </p:pic>
    </p:spTree>
    <p:extLst>
      <p:ext uri="{BB962C8B-B14F-4D97-AF65-F5344CB8AC3E}">
        <p14:creationId xmlns:p14="http://schemas.microsoft.com/office/powerpoint/2010/main" val="117386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Marsh Creek </a:t>
            </a:r>
            <a:r>
              <a:rPr lang="en-US" dirty="0" smtClean="0"/>
              <a:t>Site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MCpa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" y="1219200"/>
            <a:ext cx="9144000" cy="5638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5947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Marsh Creek Site 3 concerns/observations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Unique due to its location on historic site</a:t>
            </a:r>
            <a:endParaRPr lang="en-US" dirty="0" smtClean="0"/>
          </a:p>
          <a:p>
            <a:r>
              <a:rPr lang="en-US" dirty="0" smtClean="0"/>
              <a:t>Clear human presence</a:t>
            </a:r>
          </a:p>
          <a:p>
            <a:r>
              <a:rPr lang="en-US" dirty="0" smtClean="0"/>
              <a:t>Rusting culvert</a:t>
            </a:r>
          </a:p>
          <a:p>
            <a:r>
              <a:rPr lang="en-US" dirty="0" smtClean="0"/>
              <a:t>Evidence of undercutting and erosion 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61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Long Island Creek </a:t>
            </a:r>
            <a:r>
              <a:rPr lang="en-US" smtClean="0"/>
              <a:t>Site 3A &amp; 3B </a:t>
            </a:r>
            <a:r>
              <a:rPr lang="en-US" dirty="0" smtClean="0"/>
              <a:t>map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575" y="1295400"/>
            <a:ext cx="4005263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819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Creek Site 3A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9144000" cy="5638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68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Long Island Creek Site 3A concerns/observations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2576763"/>
            <a:ext cx="9144000" cy="1766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dirty="0" smtClean="0">
                <a:solidFill>
                  <a:prstClr val="black"/>
                </a:solidFill>
              </a:rPr>
              <a:t>Heavy debris, clear evidence of human presence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dirty="0" smtClean="0">
                <a:solidFill>
                  <a:prstClr val="black"/>
                </a:solidFill>
              </a:rPr>
              <a:t>Bridge impacts watershed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dirty="0" smtClean="0">
                <a:solidFill>
                  <a:prstClr val="black"/>
                </a:solidFill>
              </a:rPr>
              <a:t>Falling trees due to erosion/undercutting</a:t>
            </a:r>
            <a:endParaRPr 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1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Long Island Creek Site 3B</a:t>
            </a:r>
            <a:endParaRPr lang="en-US" dirty="0"/>
          </a:p>
        </p:txBody>
      </p:sp>
      <p:pic>
        <p:nvPicPr>
          <p:cNvPr id="8" name="Content Placeholder 7" descr="Site3BDownstreama.jpe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470425" y="1219200"/>
            <a:ext cx="4673575" cy="5638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Content Placeholder 9" descr="LIC 3B upstream.jpe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0" y="1219201"/>
            <a:ext cx="4592976" cy="5638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4807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Long Island Creek Site 3B concerns/observations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Runoff and litter from apartment complex</a:t>
            </a:r>
          </a:p>
          <a:p>
            <a:r>
              <a:rPr lang="en-US" dirty="0" smtClean="0"/>
              <a:t>Water level low</a:t>
            </a:r>
          </a:p>
          <a:p>
            <a:r>
              <a:rPr lang="en-US" dirty="0" smtClean="0"/>
              <a:t>In a developing area 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5252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S101881344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S101881344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S101881344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90</Words>
  <Application>Microsoft Office PowerPoint</Application>
  <PresentationFormat>On-screen Show (4:3)</PresentationFormat>
  <Paragraphs>44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1_TS101881344</vt:lpstr>
      <vt:lpstr>TS101881344</vt:lpstr>
      <vt:lpstr>2_TS101881344</vt:lpstr>
      <vt:lpstr>Marsh Creek Site 3</vt:lpstr>
      <vt:lpstr>Marsh Creek Site 3</vt:lpstr>
      <vt:lpstr>Marsh Creek Site 3 concerns/observations</vt:lpstr>
      <vt:lpstr>Long Island Creek Site 3A &amp; 3B map</vt:lpstr>
      <vt:lpstr>Long Island Creek Site 3A</vt:lpstr>
      <vt:lpstr>Long Island Creek Site 3A concerns/observations</vt:lpstr>
      <vt:lpstr>Long Island Creek Site 3B</vt:lpstr>
      <vt:lpstr>Long Island Creek Site 3B concerns/observations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Marsh Creek Site 3</dc:title>
  <dc:creator>juser</dc:creator>
  <cp:lastModifiedBy>juser</cp:lastModifiedBy>
  <cp:revision>7</cp:revision>
  <dcterms:created xsi:type="dcterms:W3CDTF">2012-07-10T17:55:55Z</dcterms:created>
  <dcterms:modified xsi:type="dcterms:W3CDTF">2012-07-10T18:59:52Z</dcterms:modified>
</cp:coreProperties>
</file>